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34"/>
    </p:embeddedFont>
    <p:embeddedFont>
      <p:font typeface="나눔고딕" panose="020D0604000000000000" pitchFamily="50" charset="-127"/>
      <p:regular r:id="rId35"/>
      <p:bold r:id="rId36"/>
    </p:embeddedFont>
    <p:embeddedFont>
      <p:font typeface="나눔손글씨 펜" panose="03040600000000000000" pitchFamily="66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함초롬바탕" panose="02030604000101010101" pitchFamily="18" charset="-127"/>
      <p:regular r:id="rId40"/>
      <p:bold r:id="rId41"/>
    </p:embeddedFont>
    <p:embeddedFont>
      <p:font typeface="Amatic SC" pitchFamily="2" charset="0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re/ZwKJe1MOHOkj1MdzYg==" hashData="8KV1S4Set17qHU7FjKyepuKxwtpnMa5/bXJhN+w9yXdOrS7gPM+1BUVj3JZYQ/zyOwxBqf0WETfCxaWhHy+4xQ=="/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88" d="100"/>
          <a:sy n="88" d="100"/>
        </p:scale>
        <p:origin x="2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871</Words>
  <Application>Microsoft Office PowerPoint</Application>
  <PresentationFormat>화면 슬라이드 쇼(4:3)</PresentationFormat>
  <Paragraphs>197</Paragraphs>
  <Slides>31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나눔손글씨 펜</vt:lpstr>
      <vt:lpstr>맑은 고딕</vt:lpstr>
      <vt:lpstr>함초롬바탕</vt:lpstr>
      <vt:lpstr>Amatic SC</vt:lpstr>
      <vt:lpstr>나눔고딕</vt:lpstr>
      <vt:lpstr>1훈떡볶이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69</cp:revision>
  <dcterms:created xsi:type="dcterms:W3CDTF">2011-09-02T09:01:33Z</dcterms:created>
  <dcterms:modified xsi:type="dcterms:W3CDTF">2019-04-03T16:16:37Z</dcterms:modified>
  <cp:category>Dev</cp:category>
  <cp:contentStatus/>
</cp:coreProperties>
</file>